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5" r:id="rId3"/>
    <p:sldId id="286" r:id="rId4"/>
    <p:sldId id="287" r:id="rId5"/>
    <p:sldId id="283" r:id="rId6"/>
    <p:sldId id="288" r:id="rId7"/>
    <p:sldId id="284" r:id="rId8"/>
    <p:sldId id="289" r:id="rId9"/>
    <p:sldId id="291" r:id="rId10"/>
    <p:sldId id="290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80EEB15F-33A9-4C15-9A02-27297AB18A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271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EBC21A8F-A292-4A3C-A8A3-5A837FED43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611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5E68712-9D00-4266-A36C-737B80F5947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D8CE893-E620-4C47-8015-46195663BFC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C322967-D9F7-4F89-814F-C803C7B11FD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3E527-4ECB-49EA-9384-BA92E4E0530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7658-AE56-42D2-93B6-1A242F050CF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C7A16CC-70E7-4691-A84D-98D833B93DC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B8F1A30-BEA7-4859-B814-1C4F7A0425E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05F6839-E54D-4546-9912-B7EB668B579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2660146-1369-4FE7-8AE4-0076D0974E2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57A31B6-4071-49AC-B579-3CF8E284B8D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656072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14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祂的臉面，祂的天使常看見，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angels His countenance always behold,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但不認識祂的大愛；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never experience His grace,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祂的聖徒雖然認識愛無限，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While saints on the earth know His love that enfolds,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卻未看見祂的丰采。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Yet never have looked on His face.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H373</a:t>
            </a:r>
            <a:r>
              <a:rPr lang="en-US" altLang="zh-TW" sz="2800" dirty="0">
                <a:latin typeface="Arial Narrow" panose="020B0606020202030204" pitchFamily="34" charset="0"/>
                <a:ea typeface="新細明體" panose="02020500000000000000" pitchFamily="18" charset="-120"/>
              </a:rPr>
              <a:t> </a:t>
            </a: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祂的臉面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祂的天使常看見</a:t>
            </a:r>
            <a:br>
              <a:rPr lang="zh-TW" altLang="en-US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HIS ANGELS HIS CONTENANCE ALWAYS BEHOLD(1/5)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求祢憐憫，使我充滿祢大愛，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Have mercy, dear Lord, fill me full of Thy love,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不顧一切為祢生活；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life shall be wholly for Thee.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免祢僕人今天急切望將來，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longing for joy in a heaven above,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將來又悔今天錯過。</a:t>
            </a:r>
            <a:r>
              <a:rPr lang="en-US" altLang="zh-TW" dirty="0">
                <a:ea typeface="標楷體" pitchFamily="65" charset="-120"/>
              </a:rPr>
              <a:t>(</a:t>
            </a:r>
            <a:r>
              <a:rPr lang="zh-TW" altLang="en-US" dirty="0">
                <a:ea typeface="標楷體" pitchFamily="65" charset="-120"/>
              </a:rPr>
              <a:t>二次</a:t>
            </a:r>
            <a:r>
              <a:rPr lang="en-US" altLang="zh-TW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fail here to suffer with Thee. (2x)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他們不久也要看見祂臉面，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They soon shall arise in His presence with awe,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認識祂的榮耀光明；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sight of His glory to gain.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但馬利亞曾看見祂的眼淚，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Mary, one day, in His tear-stained eyes saw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知道祂心痛的情形。</a:t>
            </a:r>
            <a:r>
              <a:rPr lang="en-US" altLang="zh-TW" dirty="0">
                <a:ea typeface="標楷體" pitchFamily="65" charset="-120"/>
              </a:rPr>
              <a:t>(</a:t>
            </a:r>
            <a:r>
              <a:rPr lang="zh-TW" altLang="en-US" dirty="0">
                <a:ea typeface="標楷體" pitchFamily="65" charset="-120"/>
              </a:rPr>
              <a:t>二次</a:t>
            </a:r>
            <a:r>
              <a:rPr lang="en-US" altLang="zh-TW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heartbreak of anguish and pain. (2x)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我們快要完全知道我們的主，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We want to know Jesus, our Lord,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已往從未如此知道；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know Him as never before. 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但是今日醫治傷心的摸撫，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heaven there’s no need for a hand such as His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不是上面感覺得到。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heal a heart broken and sore.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那日雖有無窮無盡的讚美，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Above where we offer Him praise without end,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卻無流淚迫切禱告，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 praying with tears needed there;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卻無傷心痛苦所得的安慰，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Nor ever a burden to roll on our Friend,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也無困難所生倚靠。</a:t>
            </a:r>
            <a:r>
              <a:rPr lang="en-US" altLang="zh-TW" dirty="0">
                <a:ea typeface="標楷體" pitchFamily="65" charset="-120"/>
              </a:rPr>
              <a:t>(</a:t>
            </a:r>
            <a:r>
              <a:rPr lang="zh-TW" altLang="en-US" dirty="0">
                <a:ea typeface="標楷體" pitchFamily="65" charset="-120"/>
              </a:rPr>
              <a:t>二次</a:t>
            </a:r>
            <a:r>
              <a:rPr lang="en-US" altLang="zh-TW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Or place for importunate prayer. (2x)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天上雖有無比榮耀的冠冕，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heavenly glory we’ll wear a bright crown,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但無十架可以順從；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never more carry a cross.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祂為我們所受一切的磨碾，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It’s only on earth where His life was disowned,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在地纔能與祂交通。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We share His rejection and loss.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進入安息，就再尋不到疲倦，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Ent’ring</a:t>
            </a:r>
            <a:r>
              <a:rPr lang="en-US" altLang="zh-TW" dirty="0">
                <a:ea typeface="標楷體" pitchFamily="65" charset="-120"/>
              </a:rPr>
              <a:t> into rest; in the morning so fair,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再無機會為祂受苦，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Our anguish and trails will end.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再也不能為祂經過何試煉，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sorrow and shame we no more with Him share,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再為祂捨棄何幸福。</a:t>
            </a:r>
            <a:r>
              <a:rPr lang="en-US" altLang="zh-TW" dirty="0">
                <a:ea typeface="標楷體" pitchFamily="65" charset="-120"/>
              </a:rPr>
              <a:t>(</a:t>
            </a:r>
            <a:r>
              <a:rPr lang="zh-TW" altLang="en-US" dirty="0">
                <a:ea typeface="標楷體" pitchFamily="65" charset="-120"/>
              </a:rPr>
              <a:t>二次</a:t>
            </a:r>
            <a:r>
              <a:rPr lang="en-US" altLang="zh-TW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Or sacrifice pleasures for Him. (2x)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哎阿，為祂，機會已是何等少，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Alas, we’re now left with few chances to share,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所有機會快要過去，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learn and to taste of His grief.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機會無多，為祂，蒙羞和受嘲，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Still yet for His sake, man’s reproaches to bear,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為祂，再來分心、分慮。</a:t>
            </a:r>
            <a:endParaRPr lang="en-US" altLang="zh-TW" sz="2000" dirty="0">
              <a:ea typeface="標楷體" pitchFamily="65" charset="-120"/>
            </a:endParaRP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Such time we may never retrieve.</a:t>
            </a:r>
            <a:endParaRPr lang="en-US" altLang="zh-TW" sz="2000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79425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不久就無誤會、怒罵與凌辱，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These sorrows and pain, shall we still here bemoan,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就無孤單、寂寞、離別；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When they will soon no longer be.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我當寶貝這些不久的祝福，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treasure now Lord, all the pain I have known,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我藉這些與祢聯結。</a:t>
            </a:r>
            <a:r>
              <a:rPr lang="en-US" altLang="zh-TW" dirty="0">
                <a:ea typeface="標楷體" pitchFamily="65" charset="-120"/>
              </a:rPr>
              <a:t>(</a:t>
            </a:r>
            <a:r>
              <a:rPr lang="zh-TW" altLang="en-US" dirty="0">
                <a:ea typeface="標楷體" pitchFamily="65" charset="-120"/>
              </a:rPr>
              <a:t>二次</a:t>
            </a:r>
            <a:r>
              <a:rPr lang="en-US" altLang="zh-TW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through it I’m make one with Thee. (2x)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主，我羨慕早日看見祢臉面，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long, Lord, to look on Thy wonderful face,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那是實在</a:t>
            </a:r>
            <a:r>
              <a:rPr lang="zh-TW" altLang="en-US" sz="3200">
                <a:ea typeface="標楷體" pitchFamily="65" charset="-120"/>
              </a:rPr>
              <a:t>好</a:t>
            </a:r>
            <a:r>
              <a:rPr lang="zh-TW" altLang="en-US" sz="3200">
                <a:latin typeface="DFKai-SB" panose="03000509000000000000" pitchFamily="65" charset="-120"/>
                <a:ea typeface="DFKai-SB" panose="03000509000000000000" pitchFamily="65" charset="-120"/>
              </a:rPr>
              <a:t>得</a:t>
            </a:r>
            <a:r>
              <a:rPr lang="zh-TW" altLang="en-US" sz="3200">
                <a:ea typeface="標楷體" pitchFamily="65" charset="-120"/>
              </a:rPr>
              <a:t>無</a:t>
            </a:r>
            <a:r>
              <a:rPr lang="zh-TW" altLang="en-US" sz="3200" dirty="0">
                <a:ea typeface="標楷體" pitchFamily="65" charset="-120"/>
              </a:rPr>
              <a:t>比；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  <a:cs typeface="Times New Roman" pitchFamily="-104" charset="0"/>
              </a:rPr>
              <a:t>’</a:t>
            </a:r>
            <a:r>
              <a:rPr lang="en-US" altLang="zh-TW" dirty="0" err="1">
                <a:ea typeface="標楷體" pitchFamily="65" charset="-120"/>
              </a:rPr>
              <a:t>Twould</a:t>
            </a:r>
            <a:r>
              <a:rPr lang="en-US" altLang="zh-TW" dirty="0">
                <a:ea typeface="標楷體" pitchFamily="65" charset="-120"/>
              </a:rPr>
              <a:t> surely be better by far.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但是，我也不願免去祢試煉，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rather I choose now Thy suffering grace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失去如此交通甜蜜。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Than have our sweet fellowship marred.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5639</TotalTime>
  <Words>794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ＭＳ Ｐゴシック</vt:lpstr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H373  祂的臉面，祂的天使常看見 HIS ANGELS HIS CONTENANCE ALWAYS BEHOLD(1/5)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130</cp:revision>
  <dcterms:created xsi:type="dcterms:W3CDTF">2017-05-29T21:51:48Z</dcterms:created>
  <dcterms:modified xsi:type="dcterms:W3CDTF">2017-08-05T20:57:56Z</dcterms:modified>
</cp:coreProperties>
</file>